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7" r:id="rId3"/>
    <p:sldId id="260" r:id="rId4"/>
    <p:sldId id="273" r:id="rId5"/>
    <p:sldId id="263" r:id="rId6"/>
    <p:sldId id="264" r:id="rId7"/>
    <p:sldId id="274" r:id="rId8"/>
    <p:sldId id="275" r:id="rId9"/>
    <p:sldId id="277" r:id="rId10"/>
    <p:sldId id="278" r:id="rId11"/>
    <p:sldId id="272" r:id="rId12"/>
  </p:sldIdLst>
  <p:sldSz cx="18288000" cy="10287000"/>
  <p:notesSz cx="6858000" cy="9144000"/>
  <p:embeddedFontLst>
    <p:embeddedFont>
      <p:font typeface="Anton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99048-C439-4DEE-841F-5667A5D098A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9245B76E-0753-4055-8895-D7223885151D}">
      <dgm:prSet custT="1"/>
      <dgm:spPr/>
      <dgm:t>
        <a:bodyPr/>
        <a:lstStyle/>
        <a:p>
          <a:pPr rtl="0"/>
          <a:r>
            <a:rPr lang="en-US" sz="5400" b="0" i="0" dirty="0" smtClean="0"/>
            <a:t>Tom and Jerry - Fit to be tied</a:t>
          </a:r>
          <a:endParaRPr lang="en-US" sz="5400" dirty="0"/>
        </a:p>
      </dgm:t>
    </dgm:pt>
    <dgm:pt modelId="{8E876001-4E4B-401B-BEF6-8A4A95C3991A}" type="parTrans" cxnId="{679D6DB4-BB6A-439F-A0AC-63DD8206DB7E}">
      <dgm:prSet/>
      <dgm:spPr/>
      <dgm:t>
        <a:bodyPr/>
        <a:lstStyle/>
        <a:p>
          <a:endParaRPr lang="en-US" sz="3200"/>
        </a:p>
      </dgm:t>
    </dgm:pt>
    <dgm:pt modelId="{3247D93F-1A04-4040-8497-B6F1F889FFE6}" type="sibTrans" cxnId="{679D6DB4-BB6A-439F-A0AC-63DD8206DB7E}">
      <dgm:prSet/>
      <dgm:spPr/>
      <dgm:t>
        <a:bodyPr/>
        <a:lstStyle/>
        <a:p>
          <a:endParaRPr lang="en-US" sz="3200"/>
        </a:p>
      </dgm:t>
    </dgm:pt>
    <dgm:pt modelId="{8FFA8742-1133-4E11-BE11-8BF268E57811}">
      <dgm:prSet custT="1"/>
      <dgm:spPr/>
      <dgm:t>
        <a:bodyPr/>
        <a:lstStyle/>
        <a:p>
          <a:pPr rtl="0"/>
          <a:r>
            <a:rPr lang="en-US" sz="5400" b="0" i="0" smtClean="0"/>
            <a:t>Jerry help the dog </a:t>
          </a:r>
          <a:endParaRPr lang="en-US" sz="5400"/>
        </a:p>
      </dgm:t>
    </dgm:pt>
    <dgm:pt modelId="{CAC9AAA9-85E5-4C36-9107-CE9C250D4DE4}" type="parTrans" cxnId="{F8A7504C-AAFA-4172-8042-100C40A4B5AB}">
      <dgm:prSet/>
      <dgm:spPr/>
      <dgm:t>
        <a:bodyPr/>
        <a:lstStyle/>
        <a:p>
          <a:endParaRPr lang="en-US" sz="3200"/>
        </a:p>
      </dgm:t>
    </dgm:pt>
    <dgm:pt modelId="{7ACC571A-E86C-4F44-A630-1137334797F4}" type="sibTrans" cxnId="{F8A7504C-AAFA-4172-8042-100C40A4B5AB}">
      <dgm:prSet/>
      <dgm:spPr/>
      <dgm:t>
        <a:bodyPr/>
        <a:lstStyle/>
        <a:p>
          <a:endParaRPr lang="en-US" sz="3200"/>
        </a:p>
      </dgm:t>
    </dgm:pt>
    <dgm:pt modelId="{4B956F30-1748-48D8-8C4B-3354B3605314}">
      <dgm:prSet custT="1"/>
      <dgm:spPr/>
      <dgm:t>
        <a:bodyPr/>
        <a:lstStyle/>
        <a:p>
          <a:pPr rtl="0"/>
          <a:r>
            <a:rPr lang="en-US" sz="5400" b="0" i="0" smtClean="0"/>
            <a:t>Tom bind the dog with rope</a:t>
          </a:r>
          <a:endParaRPr lang="en-US" sz="5400"/>
        </a:p>
      </dgm:t>
    </dgm:pt>
    <dgm:pt modelId="{5DC8411C-8F58-4F8E-BA75-2BF1C04CB471}" type="parTrans" cxnId="{38B9D45A-0AD0-42EC-B998-8F565728A2D1}">
      <dgm:prSet/>
      <dgm:spPr/>
      <dgm:t>
        <a:bodyPr/>
        <a:lstStyle/>
        <a:p>
          <a:endParaRPr lang="en-US" sz="3200"/>
        </a:p>
      </dgm:t>
    </dgm:pt>
    <dgm:pt modelId="{EB0B5371-74E2-4ECC-8DCC-0150F6C8B739}" type="sibTrans" cxnId="{38B9D45A-0AD0-42EC-B998-8F565728A2D1}">
      <dgm:prSet/>
      <dgm:spPr/>
      <dgm:t>
        <a:bodyPr/>
        <a:lstStyle/>
        <a:p>
          <a:endParaRPr lang="en-US" sz="3200"/>
        </a:p>
      </dgm:t>
    </dgm:pt>
    <dgm:pt modelId="{67B6B171-AE76-41D5-A7D2-DBEEA37850F1}">
      <dgm:prSet custT="1"/>
      <dgm:spPr/>
      <dgm:t>
        <a:bodyPr/>
        <a:lstStyle/>
        <a:p>
          <a:pPr rtl="0"/>
          <a:r>
            <a:rPr lang="en-US" sz="5400" b="0" i="0" smtClean="0"/>
            <a:t>An episode in which dog hits tom in tom and jerry</a:t>
          </a:r>
          <a:endParaRPr lang="en-US" sz="5400"/>
        </a:p>
      </dgm:t>
    </dgm:pt>
    <dgm:pt modelId="{32439C70-39BE-4698-8669-24D9E81F802C}" type="parTrans" cxnId="{A23B0891-8151-4AE4-A731-79ACE34EB0E7}">
      <dgm:prSet/>
      <dgm:spPr/>
      <dgm:t>
        <a:bodyPr/>
        <a:lstStyle/>
        <a:p>
          <a:endParaRPr lang="en-US" sz="3200"/>
        </a:p>
      </dgm:t>
    </dgm:pt>
    <dgm:pt modelId="{08B2D7D1-3A5A-4FEA-9672-DE66221C7056}" type="sibTrans" cxnId="{A23B0891-8151-4AE4-A731-79ACE34EB0E7}">
      <dgm:prSet/>
      <dgm:spPr/>
      <dgm:t>
        <a:bodyPr/>
        <a:lstStyle/>
        <a:p>
          <a:endParaRPr lang="en-US" sz="3200"/>
        </a:p>
      </dgm:t>
    </dgm:pt>
    <dgm:pt modelId="{53FE452B-3F36-4770-A25E-AA3C6A689B68}">
      <dgm:prSet custT="1"/>
      <dgm:spPr/>
      <dgm:t>
        <a:bodyPr/>
        <a:lstStyle/>
        <a:p>
          <a:pPr rtl="0"/>
          <a:r>
            <a:rPr lang="en-US" sz="5400" b="0" i="0" smtClean="0"/>
            <a:t>Tom was beaten by dog and jerry</a:t>
          </a:r>
          <a:endParaRPr lang="en-US" sz="5400"/>
        </a:p>
      </dgm:t>
    </dgm:pt>
    <dgm:pt modelId="{D7955AD5-15D2-41D9-84AE-3B1CCBD4657C}" type="parTrans" cxnId="{5F7DCA52-C09F-4B63-95A5-9944370E98DB}">
      <dgm:prSet/>
      <dgm:spPr/>
      <dgm:t>
        <a:bodyPr/>
        <a:lstStyle/>
        <a:p>
          <a:endParaRPr lang="en-US" sz="3200"/>
        </a:p>
      </dgm:t>
    </dgm:pt>
    <dgm:pt modelId="{33139C51-8151-44B4-8291-9697983E1DD2}" type="sibTrans" cxnId="{5F7DCA52-C09F-4B63-95A5-9944370E98DB}">
      <dgm:prSet/>
      <dgm:spPr/>
      <dgm:t>
        <a:bodyPr/>
        <a:lstStyle/>
        <a:p>
          <a:endParaRPr lang="en-US" sz="3200"/>
        </a:p>
      </dgm:t>
    </dgm:pt>
    <dgm:pt modelId="{0C0FDBE4-63BD-47B8-BA4C-282A3904F148}" type="pres">
      <dgm:prSet presAssocID="{32699048-C439-4DEE-841F-5667A5D098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EAADEC-E3AD-46C1-8825-311C52ECAC54}" type="pres">
      <dgm:prSet presAssocID="{9245B76E-0753-4055-8895-D7223885151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08C425-2949-4CA6-A727-0BCEA0628EEA}" type="pres">
      <dgm:prSet presAssocID="{3247D93F-1A04-4040-8497-B6F1F889FFE6}" presName="spacer" presStyleCnt="0"/>
      <dgm:spPr/>
      <dgm:t>
        <a:bodyPr/>
        <a:lstStyle/>
        <a:p>
          <a:endParaRPr lang="en-US"/>
        </a:p>
      </dgm:t>
    </dgm:pt>
    <dgm:pt modelId="{27590474-BF2D-4AE7-ACD2-AC20ECF64EC0}" type="pres">
      <dgm:prSet presAssocID="{8FFA8742-1133-4E11-BE11-8BF268E5781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53F3F-EF1A-48F9-9352-692DF485A3DE}" type="pres">
      <dgm:prSet presAssocID="{7ACC571A-E86C-4F44-A630-1137334797F4}" presName="spacer" presStyleCnt="0"/>
      <dgm:spPr/>
      <dgm:t>
        <a:bodyPr/>
        <a:lstStyle/>
        <a:p>
          <a:endParaRPr lang="en-US"/>
        </a:p>
      </dgm:t>
    </dgm:pt>
    <dgm:pt modelId="{F730BA69-DFC5-41AB-874B-6E4D20989046}" type="pres">
      <dgm:prSet presAssocID="{4B956F30-1748-48D8-8C4B-3354B360531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8FA4C-7DD0-45B0-B20A-646ECFBD7992}" type="pres">
      <dgm:prSet presAssocID="{EB0B5371-74E2-4ECC-8DCC-0150F6C8B739}" presName="spacer" presStyleCnt="0"/>
      <dgm:spPr/>
      <dgm:t>
        <a:bodyPr/>
        <a:lstStyle/>
        <a:p>
          <a:endParaRPr lang="en-US"/>
        </a:p>
      </dgm:t>
    </dgm:pt>
    <dgm:pt modelId="{10FF628C-4771-4701-9E87-7276B8CFD2B2}" type="pres">
      <dgm:prSet presAssocID="{67B6B171-AE76-41D5-A7D2-DBEEA37850F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ADD7F-63CC-42CC-A2AC-325CEAA98411}" type="pres">
      <dgm:prSet presAssocID="{08B2D7D1-3A5A-4FEA-9672-DE66221C7056}" presName="spacer" presStyleCnt="0"/>
      <dgm:spPr/>
      <dgm:t>
        <a:bodyPr/>
        <a:lstStyle/>
        <a:p>
          <a:endParaRPr lang="en-US"/>
        </a:p>
      </dgm:t>
    </dgm:pt>
    <dgm:pt modelId="{B3DC2A1B-8397-4558-88EF-89E3BF9C6A07}" type="pres">
      <dgm:prSet presAssocID="{53FE452B-3F36-4770-A25E-AA3C6A689B6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B9D45A-0AD0-42EC-B998-8F565728A2D1}" srcId="{32699048-C439-4DEE-841F-5667A5D098A1}" destId="{4B956F30-1748-48D8-8C4B-3354B3605314}" srcOrd="2" destOrd="0" parTransId="{5DC8411C-8F58-4F8E-BA75-2BF1C04CB471}" sibTransId="{EB0B5371-74E2-4ECC-8DCC-0150F6C8B739}"/>
    <dgm:cxn modelId="{A23B0891-8151-4AE4-A731-79ACE34EB0E7}" srcId="{32699048-C439-4DEE-841F-5667A5D098A1}" destId="{67B6B171-AE76-41D5-A7D2-DBEEA37850F1}" srcOrd="3" destOrd="0" parTransId="{32439C70-39BE-4698-8669-24D9E81F802C}" sibTransId="{08B2D7D1-3A5A-4FEA-9672-DE66221C7056}"/>
    <dgm:cxn modelId="{4348BF2D-E5B2-435A-BFE6-E3EF0CEB2F3A}" type="presOf" srcId="{8FFA8742-1133-4E11-BE11-8BF268E57811}" destId="{27590474-BF2D-4AE7-ACD2-AC20ECF64EC0}" srcOrd="0" destOrd="0" presId="urn:microsoft.com/office/officeart/2005/8/layout/vList2"/>
    <dgm:cxn modelId="{F8A7504C-AAFA-4172-8042-100C40A4B5AB}" srcId="{32699048-C439-4DEE-841F-5667A5D098A1}" destId="{8FFA8742-1133-4E11-BE11-8BF268E57811}" srcOrd="1" destOrd="0" parTransId="{CAC9AAA9-85E5-4C36-9107-CE9C250D4DE4}" sibTransId="{7ACC571A-E86C-4F44-A630-1137334797F4}"/>
    <dgm:cxn modelId="{5F7DCA52-C09F-4B63-95A5-9944370E98DB}" srcId="{32699048-C439-4DEE-841F-5667A5D098A1}" destId="{53FE452B-3F36-4770-A25E-AA3C6A689B68}" srcOrd="4" destOrd="0" parTransId="{D7955AD5-15D2-41D9-84AE-3B1CCBD4657C}" sibTransId="{33139C51-8151-44B4-8291-9697983E1DD2}"/>
    <dgm:cxn modelId="{679D6DB4-BB6A-439F-A0AC-63DD8206DB7E}" srcId="{32699048-C439-4DEE-841F-5667A5D098A1}" destId="{9245B76E-0753-4055-8895-D7223885151D}" srcOrd="0" destOrd="0" parTransId="{8E876001-4E4B-401B-BEF6-8A4A95C3991A}" sibTransId="{3247D93F-1A04-4040-8497-B6F1F889FFE6}"/>
    <dgm:cxn modelId="{147291C4-6903-4A01-8025-40654B6E6A38}" type="presOf" srcId="{67B6B171-AE76-41D5-A7D2-DBEEA37850F1}" destId="{10FF628C-4771-4701-9E87-7276B8CFD2B2}" srcOrd="0" destOrd="0" presId="urn:microsoft.com/office/officeart/2005/8/layout/vList2"/>
    <dgm:cxn modelId="{783A0781-3BCA-4ABC-AB2D-02196E4D1E5E}" type="presOf" srcId="{53FE452B-3F36-4770-A25E-AA3C6A689B68}" destId="{B3DC2A1B-8397-4558-88EF-89E3BF9C6A07}" srcOrd="0" destOrd="0" presId="urn:microsoft.com/office/officeart/2005/8/layout/vList2"/>
    <dgm:cxn modelId="{46BA4EB3-D854-4FE1-BCAD-B1D2F3DB9061}" type="presOf" srcId="{9245B76E-0753-4055-8895-D7223885151D}" destId="{1BEAADEC-E3AD-46C1-8825-311C52ECAC54}" srcOrd="0" destOrd="0" presId="urn:microsoft.com/office/officeart/2005/8/layout/vList2"/>
    <dgm:cxn modelId="{1F4D7A32-0908-4862-A369-88ACBBF6FC4F}" type="presOf" srcId="{4B956F30-1748-48D8-8C4B-3354B3605314}" destId="{F730BA69-DFC5-41AB-874B-6E4D20989046}" srcOrd="0" destOrd="0" presId="urn:microsoft.com/office/officeart/2005/8/layout/vList2"/>
    <dgm:cxn modelId="{9D8A18E8-6371-4B42-84F0-FC95D4D9D5BA}" type="presOf" srcId="{32699048-C439-4DEE-841F-5667A5D098A1}" destId="{0C0FDBE4-63BD-47B8-BA4C-282A3904F148}" srcOrd="0" destOrd="0" presId="urn:microsoft.com/office/officeart/2005/8/layout/vList2"/>
    <dgm:cxn modelId="{CFC7E43A-80C2-4ED5-8565-9853C2DD586E}" type="presParOf" srcId="{0C0FDBE4-63BD-47B8-BA4C-282A3904F148}" destId="{1BEAADEC-E3AD-46C1-8825-311C52ECAC54}" srcOrd="0" destOrd="0" presId="urn:microsoft.com/office/officeart/2005/8/layout/vList2"/>
    <dgm:cxn modelId="{483D3701-67BA-48E5-B252-C8EFC4123D18}" type="presParOf" srcId="{0C0FDBE4-63BD-47B8-BA4C-282A3904F148}" destId="{B308C425-2949-4CA6-A727-0BCEA0628EEA}" srcOrd="1" destOrd="0" presId="urn:microsoft.com/office/officeart/2005/8/layout/vList2"/>
    <dgm:cxn modelId="{A34C327D-2BCE-4CA7-A0DC-911412EF0F45}" type="presParOf" srcId="{0C0FDBE4-63BD-47B8-BA4C-282A3904F148}" destId="{27590474-BF2D-4AE7-ACD2-AC20ECF64EC0}" srcOrd="2" destOrd="0" presId="urn:microsoft.com/office/officeart/2005/8/layout/vList2"/>
    <dgm:cxn modelId="{E5B2B2E9-B0F2-4886-9912-D651B470A468}" type="presParOf" srcId="{0C0FDBE4-63BD-47B8-BA4C-282A3904F148}" destId="{47C53F3F-EF1A-48F9-9352-692DF485A3DE}" srcOrd="3" destOrd="0" presId="urn:microsoft.com/office/officeart/2005/8/layout/vList2"/>
    <dgm:cxn modelId="{048202BE-A0AB-4CA6-967B-C753E9090789}" type="presParOf" srcId="{0C0FDBE4-63BD-47B8-BA4C-282A3904F148}" destId="{F730BA69-DFC5-41AB-874B-6E4D20989046}" srcOrd="4" destOrd="0" presId="urn:microsoft.com/office/officeart/2005/8/layout/vList2"/>
    <dgm:cxn modelId="{98FABA7B-C091-49B1-A10E-70E7BBB68520}" type="presParOf" srcId="{0C0FDBE4-63BD-47B8-BA4C-282A3904F148}" destId="{C258FA4C-7DD0-45B0-B20A-646ECFBD7992}" srcOrd="5" destOrd="0" presId="urn:microsoft.com/office/officeart/2005/8/layout/vList2"/>
    <dgm:cxn modelId="{16182512-D2B1-4E62-B645-54738D2CAEC8}" type="presParOf" srcId="{0C0FDBE4-63BD-47B8-BA4C-282A3904F148}" destId="{10FF628C-4771-4701-9E87-7276B8CFD2B2}" srcOrd="6" destOrd="0" presId="urn:microsoft.com/office/officeart/2005/8/layout/vList2"/>
    <dgm:cxn modelId="{262BD5DD-7DFD-48DD-BA0D-7C0DB2ECDEDC}" type="presParOf" srcId="{0C0FDBE4-63BD-47B8-BA4C-282A3904F148}" destId="{7DAADD7F-63CC-42CC-A2AC-325CEAA98411}" srcOrd="7" destOrd="0" presId="urn:microsoft.com/office/officeart/2005/8/layout/vList2"/>
    <dgm:cxn modelId="{5150FF26-11EC-4F8E-B3DE-82EE6800601C}" type="presParOf" srcId="{0C0FDBE4-63BD-47B8-BA4C-282A3904F148}" destId="{B3DC2A1B-8397-4558-88EF-89E3BF9C6A0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AADEC-E3AD-46C1-8825-311C52ECAC54}">
      <dsp:nvSpPr>
        <dsp:cNvPr id="0" name=""/>
        <dsp:cNvSpPr/>
      </dsp:nvSpPr>
      <dsp:spPr>
        <a:xfrm>
          <a:off x="0" y="2424"/>
          <a:ext cx="10816756" cy="15400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0" i="0" kern="1200" dirty="0" smtClean="0"/>
            <a:t>Tom and Jerry - Fit to be tied</a:t>
          </a:r>
          <a:endParaRPr lang="en-US" sz="5400" kern="1200" dirty="0"/>
        </a:p>
      </dsp:txBody>
      <dsp:txXfrm>
        <a:off x="75177" y="77601"/>
        <a:ext cx="10666402" cy="1389658"/>
      </dsp:txXfrm>
    </dsp:sp>
    <dsp:sp modelId="{27590474-BF2D-4AE7-ACD2-AC20ECF64EC0}">
      <dsp:nvSpPr>
        <dsp:cNvPr id="0" name=""/>
        <dsp:cNvSpPr/>
      </dsp:nvSpPr>
      <dsp:spPr>
        <a:xfrm>
          <a:off x="0" y="1553237"/>
          <a:ext cx="10816756" cy="1540012"/>
        </a:xfrm>
        <a:prstGeom prst="roundRect">
          <a:avLst/>
        </a:prstGeom>
        <a:solidFill>
          <a:schemeClr val="accent3">
            <a:hueOff val="125186"/>
            <a:satOff val="-1503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0" i="0" kern="1200" smtClean="0"/>
            <a:t>Jerry help the dog </a:t>
          </a:r>
          <a:endParaRPr lang="en-US" sz="5400" kern="1200"/>
        </a:p>
      </dsp:txBody>
      <dsp:txXfrm>
        <a:off x="75177" y="1628414"/>
        <a:ext cx="10666402" cy="1389658"/>
      </dsp:txXfrm>
    </dsp:sp>
    <dsp:sp modelId="{F730BA69-DFC5-41AB-874B-6E4D20989046}">
      <dsp:nvSpPr>
        <dsp:cNvPr id="0" name=""/>
        <dsp:cNvSpPr/>
      </dsp:nvSpPr>
      <dsp:spPr>
        <a:xfrm>
          <a:off x="0" y="3104049"/>
          <a:ext cx="10816756" cy="1540012"/>
        </a:xfrm>
        <a:prstGeom prst="roundRect">
          <a:avLst/>
        </a:prstGeom>
        <a:solidFill>
          <a:schemeClr val="accent3">
            <a:hueOff val="250372"/>
            <a:satOff val="-3005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0" i="0" kern="1200" smtClean="0"/>
            <a:t>Tom bind the dog with rope</a:t>
          </a:r>
          <a:endParaRPr lang="en-US" sz="5400" kern="1200"/>
        </a:p>
      </dsp:txBody>
      <dsp:txXfrm>
        <a:off x="75177" y="3179226"/>
        <a:ext cx="10666402" cy="1389658"/>
      </dsp:txXfrm>
    </dsp:sp>
    <dsp:sp modelId="{10FF628C-4771-4701-9E87-7276B8CFD2B2}">
      <dsp:nvSpPr>
        <dsp:cNvPr id="0" name=""/>
        <dsp:cNvSpPr/>
      </dsp:nvSpPr>
      <dsp:spPr>
        <a:xfrm>
          <a:off x="0" y="4654862"/>
          <a:ext cx="10816756" cy="1540012"/>
        </a:xfrm>
        <a:prstGeom prst="roundRect">
          <a:avLst/>
        </a:prstGeom>
        <a:solidFill>
          <a:schemeClr val="accent3">
            <a:hueOff val="375559"/>
            <a:satOff val="-4508"/>
            <a:lumOff val="-72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0" i="0" kern="1200" smtClean="0"/>
            <a:t>An episode in which dog hits tom in tom and jerry</a:t>
          </a:r>
          <a:endParaRPr lang="en-US" sz="5400" kern="1200"/>
        </a:p>
      </dsp:txBody>
      <dsp:txXfrm>
        <a:off x="75177" y="4730039"/>
        <a:ext cx="10666402" cy="1389658"/>
      </dsp:txXfrm>
    </dsp:sp>
    <dsp:sp modelId="{B3DC2A1B-8397-4558-88EF-89E3BF9C6A07}">
      <dsp:nvSpPr>
        <dsp:cNvPr id="0" name=""/>
        <dsp:cNvSpPr/>
      </dsp:nvSpPr>
      <dsp:spPr>
        <a:xfrm>
          <a:off x="0" y="6205674"/>
          <a:ext cx="10816756" cy="1540012"/>
        </a:xfrm>
        <a:prstGeom prst="roundRect">
          <a:avLst/>
        </a:prstGeom>
        <a:solidFill>
          <a:schemeClr val="accent3">
            <a:hueOff val="500745"/>
            <a:satOff val="-6011"/>
            <a:lumOff val="-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0" i="0" kern="1200" smtClean="0"/>
            <a:t>Tom was beaten by dog and jerry</a:t>
          </a:r>
          <a:endParaRPr lang="en-US" sz="5400" kern="1200"/>
        </a:p>
      </dsp:txBody>
      <dsp:txXfrm>
        <a:off x="75177" y="6280851"/>
        <a:ext cx="10666402" cy="138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5038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1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486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66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50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72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69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49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60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468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37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07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641008" y="7256645"/>
            <a:ext cx="6529522" cy="1437158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641008" y="7080577"/>
            <a:ext cx="6529522" cy="1437158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44802" y="2958231"/>
            <a:ext cx="8893500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Data Structures</a:t>
            </a:r>
            <a:endParaRPr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1191550" y="7437471"/>
            <a:ext cx="4242656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Lab # 1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422927" y="231879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/>
          <p:cNvSpPr/>
          <p:nvPr/>
        </p:nvSpPr>
        <p:spPr>
          <a:xfrm>
            <a:off x="16965798" y="124276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Understanding Structured Data?</a:t>
            </a:r>
            <a:endParaRPr sz="600" dirty="0"/>
          </a:p>
        </p:txBody>
      </p:sp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1333721541"/>
              </p:ext>
            </p:extLst>
          </p:nvPr>
        </p:nvGraphicFramePr>
        <p:xfrm>
          <a:off x="759111" y="2224140"/>
          <a:ext cx="10816756" cy="774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22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1BEAADEC-E3AD-46C1-8825-311C52ECA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>
                                            <p:graphicEl>
                                              <a:dgm id="{1BEAADEC-E3AD-46C1-8825-311C52ECA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>
                                            <p:graphicEl>
                                              <a:dgm id="{1BEAADEC-E3AD-46C1-8825-311C52ECA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27590474-BF2D-4AE7-ACD2-AC20ECF64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>
                                            <p:graphicEl>
                                              <a:dgm id="{27590474-BF2D-4AE7-ACD2-AC20ECF64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>
                                            <p:graphicEl>
                                              <a:dgm id="{27590474-BF2D-4AE7-ACD2-AC20ECF64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F730BA69-DFC5-41AB-874B-6E4D20989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>
                                            <p:graphicEl>
                                              <a:dgm id="{F730BA69-DFC5-41AB-874B-6E4D20989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>
                                            <p:graphicEl>
                                              <a:dgm id="{F730BA69-DFC5-41AB-874B-6E4D20989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10FF628C-4771-4701-9E87-7276B8CF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>
                                            <p:graphicEl>
                                              <a:dgm id="{10FF628C-4771-4701-9E87-7276B8CF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>
                                            <p:graphicEl>
                                              <a:dgm id="{10FF628C-4771-4701-9E87-7276B8CF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B3DC2A1B-8397-4558-88EF-89E3BF9C6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>
                                            <p:graphicEl>
                                              <a:dgm id="{B3DC2A1B-8397-4558-88EF-89E3BF9C6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>
                                            <p:graphicEl>
                                              <a:dgm id="{B3DC2A1B-8397-4558-88EF-89E3BF9C6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3785666" y="417422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3560624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9582975" y="3560624"/>
            <a:ext cx="2065565" cy="1437158"/>
            <a:chOff x="0" y="-47625"/>
            <a:chExt cx="544017" cy="378511"/>
          </a:xfrm>
        </p:grpSpPr>
        <p:sp>
          <p:nvSpPr>
            <p:cNvPr id="546" name="Google Shape;546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44802" y="5214183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2"/>
          <p:cNvGrpSpPr/>
          <p:nvPr/>
        </p:nvGrpSpPr>
        <p:grpSpPr>
          <a:xfrm>
            <a:off x="9582975" y="5214183"/>
            <a:ext cx="2065565" cy="1437158"/>
            <a:chOff x="0" y="-47625"/>
            <a:chExt cx="544017" cy="378511"/>
          </a:xfrm>
        </p:grpSpPr>
        <p:sp>
          <p:nvSpPr>
            <p:cNvPr id="552" name="Google Shape;552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384557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9692551" y="3384557"/>
            <a:ext cx="2065565" cy="1437158"/>
            <a:chOff x="0" y="-47625"/>
            <a:chExt cx="544017" cy="378511"/>
          </a:xfrm>
        </p:grpSpPr>
        <p:sp>
          <p:nvSpPr>
            <p:cNvPr id="558" name="Google Shape;558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54377" y="5038116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12"/>
          <p:cNvGrpSpPr/>
          <p:nvPr/>
        </p:nvGrpSpPr>
        <p:grpSpPr>
          <a:xfrm>
            <a:off x="9692551" y="5038116"/>
            <a:ext cx="2065565" cy="1437158"/>
            <a:chOff x="0" y="-47625"/>
            <a:chExt cx="544017" cy="378511"/>
          </a:xfrm>
        </p:grpSpPr>
        <p:sp>
          <p:nvSpPr>
            <p:cNvPr id="564" name="Google Shape;564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>
            <a:off x="844802" y="6867742"/>
            <a:ext cx="2065565" cy="1437158"/>
            <a:chOff x="0" y="-47625"/>
            <a:chExt cx="544017" cy="378511"/>
          </a:xfrm>
        </p:grpSpPr>
        <p:sp>
          <p:nvSpPr>
            <p:cNvPr id="567" name="Google Shape;567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2"/>
          <p:cNvGrpSpPr/>
          <p:nvPr/>
        </p:nvGrpSpPr>
        <p:grpSpPr>
          <a:xfrm>
            <a:off x="954377" y="6691674"/>
            <a:ext cx="2065565" cy="1437158"/>
            <a:chOff x="0" y="-47625"/>
            <a:chExt cx="544017" cy="378511"/>
          </a:xfrm>
        </p:grpSpPr>
        <p:sp>
          <p:nvSpPr>
            <p:cNvPr id="570" name="Google Shape;570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508643" y="3917194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dirty="0"/>
          </a:p>
        </p:txBody>
      </p:sp>
      <p:sp>
        <p:nvSpPr>
          <p:cNvPr id="601" name="Google Shape;601;p12"/>
          <p:cNvSpPr txBox="1"/>
          <p:nvPr/>
        </p:nvSpPr>
        <p:spPr>
          <a:xfrm>
            <a:off x="12246816" y="3917194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393A3F"/>
                </a:solidFill>
                <a:latin typeface="Anton"/>
                <a:sym typeface="Anton"/>
              </a:rPr>
              <a:t>Index</a:t>
            </a:r>
            <a:endParaRPr dirty="0"/>
          </a:p>
        </p:txBody>
      </p:sp>
      <p:sp>
        <p:nvSpPr>
          <p:cNvPr id="602" name="Google Shape;602;p12"/>
          <p:cNvSpPr txBox="1"/>
          <p:nvPr/>
        </p:nvSpPr>
        <p:spPr>
          <a:xfrm>
            <a:off x="3508643" y="5570752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393A3F"/>
                </a:solidFill>
                <a:latin typeface="Anton"/>
                <a:sym typeface="Anton"/>
              </a:rPr>
              <a:t>Loops</a:t>
            </a:r>
            <a:endParaRPr dirty="0"/>
          </a:p>
        </p:txBody>
      </p:sp>
      <p:sp>
        <p:nvSpPr>
          <p:cNvPr id="603" name="Google Shape;603;p12"/>
          <p:cNvSpPr txBox="1"/>
          <p:nvPr/>
        </p:nvSpPr>
        <p:spPr>
          <a:xfrm>
            <a:off x="12246816" y="5570752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393A3F"/>
                </a:solidFill>
                <a:latin typeface="Anton"/>
                <a:sym typeface="Anton"/>
              </a:rPr>
              <a:t>Basic Math</a:t>
            </a:r>
            <a:endParaRPr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5159543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8800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Self Check </a:t>
            </a:r>
            <a:endParaRPr sz="1050" dirty="0"/>
          </a:p>
        </p:txBody>
      </p:sp>
      <p:sp>
        <p:nvSpPr>
          <p:cNvPr id="605" name="Google Shape;605;p12"/>
          <p:cNvSpPr txBox="1"/>
          <p:nvPr/>
        </p:nvSpPr>
        <p:spPr>
          <a:xfrm>
            <a:off x="1534081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6" name="Google Shape;606;p12"/>
          <p:cNvSpPr txBox="1"/>
          <p:nvPr/>
        </p:nvSpPr>
        <p:spPr>
          <a:xfrm>
            <a:off x="10272255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/>
          </a:p>
        </p:txBody>
      </p:sp>
      <p:sp>
        <p:nvSpPr>
          <p:cNvPr id="607" name="Google Shape;607;p12"/>
          <p:cNvSpPr txBox="1"/>
          <p:nvPr/>
        </p:nvSpPr>
        <p:spPr>
          <a:xfrm>
            <a:off x="1534081" y="524020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608" name="Google Shape;608;p12"/>
          <p:cNvSpPr txBox="1"/>
          <p:nvPr/>
        </p:nvSpPr>
        <p:spPr>
          <a:xfrm>
            <a:off x="10272255" y="524020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/>
          </a:p>
        </p:txBody>
      </p:sp>
      <p:sp>
        <p:nvSpPr>
          <p:cNvPr id="609" name="Google Shape;609;p12"/>
          <p:cNvSpPr txBox="1"/>
          <p:nvPr/>
        </p:nvSpPr>
        <p:spPr>
          <a:xfrm>
            <a:off x="3508643" y="7224311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393A3F"/>
                </a:solidFill>
                <a:latin typeface="Anton"/>
                <a:sym typeface="Anton"/>
              </a:rPr>
              <a:t>if else</a:t>
            </a:r>
            <a:endParaRPr dirty="0"/>
          </a:p>
        </p:txBody>
      </p:sp>
      <p:sp>
        <p:nvSpPr>
          <p:cNvPr id="610" name="Google Shape;610;p12"/>
          <p:cNvSpPr txBox="1"/>
          <p:nvPr/>
        </p:nvSpPr>
        <p:spPr>
          <a:xfrm>
            <a:off x="1534081" y="6924869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17360068" y="1262327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dirty="0" smtClean="0">
                <a:solidFill>
                  <a:srgbClr val="393A3F"/>
                </a:solidFill>
                <a:latin typeface="Anton"/>
                <a:sym typeface="Anton"/>
              </a:rPr>
              <a:t>Data Structure</a:t>
            </a:r>
            <a:endParaRPr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10734682" y="46473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05178" y="4336685"/>
            <a:ext cx="8807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A </a:t>
            </a:r>
            <a:r>
              <a:rPr lang="en-US" sz="4800" dirty="0"/>
              <a:t>data structure is a systematic way of organizing and accessing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705178" y="8569985"/>
            <a:ext cx="9144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Reference: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Michael T. Goodrich, Roberto </a:t>
            </a:r>
            <a:r>
              <a:rPr lang="en-US" dirty="0" err="1">
                <a:solidFill>
                  <a:srgbClr val="FF0000"/>
                </a:solidFill>
              </a:rPr>
              <a:t>Tamassia</a:t>
            </a:r>
            <a:r>
              <a:rPr lang="en-US" dirty="0">
                <a:solidFill>
                  <a:srgbClr val="FF0000"/>
                </a:solidFill>
              </a:rPr>
              <a:t>, and Michael H. </a:t>
            </a:r>
            <a:r>
              <a:rPr lang="en-US" dirty="0" err="1">
                <a:solidFill>
                  <a:srgbClr val="FF0000"/>
                </a:solidFill>
              </a:rPr>
              <a:t>Goldwasser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>
                <a:solidFill>
                  <a:srgbClr val="FF0000"/>
                </a:solidFill>
              </a:rPr>
              <a:t>Data Structures and Algorithms in Java</a:t>
            </a:r>
            <a:r>
              <a:rPr lang="en-US" dirty="0">
                <a:solidFill>
                  <a:srgbClr val="FF0000"/>
                </a:solidFill>
              </a:rPr>
              <a:t>, 6th ed., Wiley,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dirty="0" smtClean="0">
                <a:solidFill>
                  <a:srgbClr val="393A3F"/>
                </a:solidFill>
                <a:latin typeface="Anton"/>
                <a:sym typeface="Anton"/>
              </a:rPr>
              <a:t>Why?</a:t>
            </a:r>
            <a:endParaRPr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10734682" y="46473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2913" y="3864788"/>
            <a:ext cx="98840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We study data structures to choose the right way to organize data so our programs are fast, memory-efficient, and easy to </a:t>
            </a:r>
            <a:r>
              <a:rPr lang="en-US" sz="4800" dirty="0" smtClean="0"/>
              <a:t>maintain, especially </a:t>
            </a:r>
            <a:r>
              <a:rPr lang="en-US" sz="4800" dirty="0"/>
              <a:t>as the data grows.</a:t>
            </a:r>
          </a:p>
        </p:txBody>
      </p:sp>
      <p:sp>
        <p:nvSpPr>
          <p:cNvPr id="3" name="Rectangle 2"/>
          <p:cNvSpPr/>
          <p:nvPr/>
        </p:nvSpPr>
        <p:spPr>
          <a:xfrm>
            <a:off x="705178" y="8569985"/>
            <a:ext cx="9144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Reference: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Michael T. Goodrich, Roberto </a:t>
            </a:r>
            <a:r>
              <a:rPr lang="en-US" dirty="0" err="1">
                <a:solidFill>
                  <a:srgbClr val="FF0000"/>
                </a:solidFill>
              </a:rPr>
              <a:t>Tamassia</a:t>
            </a:r>
            <a:r>
              <a:rPr lang="en-US" dirty="0">
                <a:solidFill>
                  <a:srgbClr val="FF0000"/>
                </a:solidFill>
              </a:rPr>
              <a:t>, and Michael H. </a:t>
            </a:r>
            <a:r>
              <a:rPr lang="en-US" dirty="0" err="1">
                <a:solidFill>
                  <a:srgbClr val="FF0000"/>
                </a:solidFill>
              </a:rPr>
              <a:t>Goldwasser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>
                <a:solidFill>
                  <a:srgbClr val="FF0000"/>
                </a:solidFill>
              </a:rPr>
              <a:t>Data Structures and Algorithms in Java</a:t>
            </a:r>
            <a:r>
              <a:rPr lang="en-US" dirty="0">
                <a:solidFill>
                  <a:srgbClr val="FF0000"/>
                </a:solidFill>
              </a:rPr>
              <a:t>, 6th ed., Wiley, 2014</a:t>
            </a:r>
          </a:p>
        </p:txBody>
      </p:sp>
    </p:spTree>
    <p:extLst>
      <p:ext uri="{BB962C8B-B14F-4D97-AF65-F5344CB8AC3E}">
        <p14:creationId xmlns:p14="http://schemas.microsoft.com/office/powerpoint/2010/main" val="22148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965968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25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Structured </a:t>
            </a:r>
            <a:r>
              <a:rPr lang="en-US" sz="12500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Data</a:t>
            </a:r>
            <a:endParaRPr dirty="0"/>
          </a:p>
        </p:txBody>
      </p:sp>
      <p:grpSp>
        <p:nvGrpSpPr>
          <p:cNvPr id="1002" name="Google Shape;1002;p1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03" name="Google Shape;1003;p1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010" name="Google Shape;1010;p1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18"/>
          <p:cNvGrpSpPr/>
          <p:nvPr/>
        </p:nvGrpSpPr>
        <p:grpSpPr>
          <a:xfrm>
            <a:off x="1028700" y="4297229"/>
            <a:ext cx="8096788" cy="1437158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18"/>
          <p:cNvGrpSpPr/>
          <p:nvPr/>
        </p:nvGrpSpPr>
        <p:grpSpPr>
          <a:xfrm>
            <a:off x="1028700" y="6158253"/>
            <a:ext cx="8096788" cy="1437158"/>
            <a:chOff x="0" y="-47625"/>
            <a:chExt cx="2132487" cy="378511"/>
          </a:xfrm>
        </p:grpSpPr>
        <p:sp>
          <p:nvSpPr>
            <p:cNvPr id="1019" name="Google Shape;1019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458223" y="4121161"/>
            <a:ext cx="8096788" cy="1437158"/>
            <a:chOff x="0" y="-47625"/>
            <a:chExt cx="2132487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751825" y="44780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Organized</a:t>
            </a:r>
            <a:endParaRPr dirty="0"/>
          </a:p>
        </p:txBody>
      </p:sp>
      <p:grpSp>
        <p:nvGrpSpPr>
          <p:cNvPr id="1025" name="Google Shape;1025;p18"/>
          <p:cNvGrpSpPr/>
          <p:nvPr/>
        </p:nvGrpSpPr>
        <p:grpSpPr>
          <a:xfrm>
            <a:off x="1458223" y="5982185"/>
            <a:ext cx="8096788" cy="1437158"/>
            <a:chOff x="0" y="-47625"/>
            <a:chExt cx="2132487" cy="378511"/>
          </a:xfrm>
        </p:grpSpPr>
        <p:sp>
          <p:nvSpPr>
            <p:cNvPr id="1026" name="Google Shape;102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18"/>
          <p:cNvSpPr txBox="1"/>
          <p:nvPr/>
        </p:nvSpPr>
        <p:spPr>
          <a:xfrm>
            <a:off x="1751825" y="63387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Fixed Structure</a:t>
            </a:r>
            <a:endParaRPr dirty="0"/>
          </a:p>
        </p:txBody>
      </p:sp>
      <p:grpSp>
        <p:nvGrpSpPr>
          <p:cNvPr id="1029" name="Google Shape;1029;p18"/>
          <p:cNvGrpSpPr/>
          <p:nvPr/>
        </p:nvGrpSpPr>
        <p:grpSpPr>
          <a:xfrm>
            <a:off x="1028700" y="8019277"/>
            <a:ext cx="8096788" cy="1437158"/>
            <a:chOff x="0" y="-47625"/>
            <a:chExt cx="2132487" cy="378511"/>
          </a:xfrm>
        </p:grpSpPr>
        <p:sp>
          <p:nvSpPr>
            <p:cNvPr id="1030" name="Google Shape;1030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8"/>
          <p:cNvGrpSpPr/>
          <p:nvPr/>
        </p:nvGrpSpPr>
        <p:grpSpPr>
          <a:xfrm>
            <a:off x="1458223" y="7843210"/>
            <a:ext cx="8096788" cy="1437158"/>
            <a:chOff x="0" y="-47625"/>
            <a:chExt cx="2132487" cy="378511"/>
          </a:xfrm>
        </p:grpSpPr>
        <p:sp>
          <p:nvSpPr>
            <p:cNvPr id="1033" name="Google Shape;1033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18"/>
          <p:cNvSpPr txBox="1"/>
          <p:nvPr/>
        </p:nvSpPr>
        <p:spPr>
          <a:xfrm>
            <a:off x="1751825" y="8195486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Tables, Arrays</a:t>
            </a:r>
            <a:endParaRPr dirty="0"/>
          </a:p>
        </p:txBody>
      </p:sp>
      <p:sp>
        <p:nvSpPr>
          <p:cNvPr id="1036" name="Google Shape;1036;p18"/>
          <p:cNvSpPr/>
          <p:nvPr/>
        </p:nvSpPr>
        <p:spPr>
          <a:xfrm>
            <a:off x="13506620" y="486683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7" name="Google Shape;1037;p18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8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066" name="Google Shape;1066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70" name="Google Shape;1070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79" name="Google Shape;1079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82" name="Google Shape;1082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88" name="Google Shape;1088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91" name="Google Shape;1091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422927" y="231879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/>
          <p:cNvSpPr/>
          <p:nvPr/>
        </p:nvSpPr>
        <p:spPr>
          <a:xfrm>
            <a:off x="16965798" y="124276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Understanding Structured Data?</a:t>
            </a:r>
            <a:endParaRPr sz="6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3" y="2156639"/>
            <a:ext cx="15374800" cy="775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965968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2500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Unstructured Data</a:t>
            </a:r>
            <a:endParaRPr dirty="0"/>
          </a:p>
        </p:txBody>
      </p:sp>
      <p:grpSp>
        <p:nvGrpSpPr>
          <p:cNvPr id="1002" name="Google Shape;1002;p1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03" name="Google Shape;1003;p1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010" name="Google Shape;1010;p1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18"/>
          <p:cNvGrpSpPr/>
          <p:nvPr/>
        </p:nvGrpSpPr>
        <p:grpSpPr>
          <a:xfrm>
            <a:off x="1028700" y="4297229"/>
            <a:ext cx="8096788" cy="1437158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18"/>
          <p:cNvGrpSpPr/>
          <p:nvPr/>
        </p:nvGrpSpPr>
        <p:grpSpPr>
          <a:xfrm>
            <a:off x="1028700" y="6158253"/>
            <a:ext cx="8096788" cy="1437158"/>
            <a:chOff x="0" y="-47625"/>
            <a:chExt cx="2132487" cy="378511"/>
          </a:xfrm>
        </p:grpSpPr>
        <p:sp>
          <p:nvSpPr>
            <p:cNvPr id="1019" name="Google Shape;1019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458223" y="4121161"/>
            <a:ext cx="8096788" cy="1437158"/>
            <a:chOff x="0" y="-47625"/>
            <a:chExt cx="2132487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751825" y="44780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FFFEF8"/>
                </a:solidFill>
                <a:latin typeface="Anton"/>
                <a:sym typeface="Anton"/>
              </a:rPr>
              <a:t>Free Form Text</a:t>
            </a:r>
            <a:endParaRPr dirty="0"/>
          </a:p>
        </p:txBody>
      </p:sp>
      <p:grpSp>
        <p:nvGrpSpPr>
          <p:cNvPr id="1025" name="Google Shape;1025;p18"/>
          <p:cNvGrpSpPr/>
          <p:nvPr/>
        </p:nvGrpSpPr>
        <p:grpSpPr>
          <a:xfrm>
            <a:off x="1458223" y="5982185"/>
            <a:ext cx="8096788" cy="1437158"/>
            <a:chOff x="0" y="-47625"/>
            <a:chExt cx="2132487" cy="378511"/>
          </a:xfrm>
        </p:grpSpPr>
        <p:sp>
          <p:nvSpPr>
            <p:cNvPr id="1026" name="Google Shape;102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18"/>
          <p:cNvSpPr txBox="1"/>
          <p:nvPr/>
        </p:nvSpPr>
        <p:spPr>
          <a:xfrm>
            <a:off x="1751825" y="63387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FFFEF8"/>
                </a:solidFill>
                <a:latin typeface="Anton"/>
                <a:sym typeface="Anton"/>
              </a:rPr>
              <a:t>No Predefined Format	</a:t>
            </a:r>
            <a:endParaRPr dirty="0"/>
          </a:p>
        </p:txBody>
      </p:sp>
      <p:grpSp>
        <p:nvGrpSpPr>
          <p:cNvPr id="1029" name="Google Shape;1029;p18"/>
          <p:cNvGrpSpPr/>
          <p:nvPr/>
        </p:nvGrpSpPr>
        <p:grpSpPr>
          <a:xfrm>
            <a:off x="1028700" y="8019277"/>
            <a:ext cx="8096788" cy="1437158"/>
            <a:chOff x="0" y="-47625"/>
            <a:chExt cx="2132487" cy="378511"/>
          </a:xfrm>
        </p:grpSpPr>
        <p:sp>
          <p:nvSpPr>
            <p:cNvPr id="1030" name="Google Shape;1030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8"/>
          <p:cNvGrpSpPr/>
          <p:nvPr/>
        </p:nvGrpSpPr>
        <p:grpSpPr>
          <a:xfrm>
            <a:off x="1458223" y="7843210"/>
            <a:ext cx="8096788" cy="1437158"/>
            <a:chOff x="0" y="-47625"/>
            <a:chExt cx="2132487" cy="378511"/>
          </a:xfrm>
        </p:grpSpPr>
        <p:sp>
          <p:nvSpPr>
            <p:cNvPr id="1033" name="Google Shape;1033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18"/>
          <p:cNvSpPr txBox="1"/>
          <p:nvPr/>
        </p:nvSpPr>
        <p:spPr>
          <a:xfrm>
            <a:off x="1751825" y="8195486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 smtClean="0">
                <a:solidFill>
                  <a:srgbClr val="FFFEF8"/>
                </a:solidFill>
                <a:latin typeface="Anton"/>
                <a:sym typeface="Anton"/>
              </a:rPr>
              <a:t>Image , Videos , Audio</a:t>
            </a:r>
            <a:endParaRPr dirty="0"/>
          </a:p>
        </p:txBody>
      </p:sp>
      <p:sp>
        <p:nvSpPr>
          <p:cNvPr id="1036" name="Google Shape;1036;p18"/>
          <p:cNvSpPr/>
          <p:nvPr/>
        </p:nvSpPr>
        <p:spPr>
          <a:xfrm>
            <a:off x="13506620" y="486683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7" name="Google Shape;1037;p18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8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066" name="Google Shape;1066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70" name="Google Shape;1070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79" name="Google Shape;1079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82" name="Google Shape;1082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88" name="Google Shape;1088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91" name="Google Shape;1091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180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422927" y="231879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/>
          <p:cNvSpPr/>
          <p:nvPr/>
        </p:nvSpPr>
        <p:spPr>
          <a:xfrm>
            <a:off x="16965798" y="124276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Understanding Structured Data?</a:t>
            </a:r>
            <a:endParaRPr sz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247051"/>
            <a:ext cx="9860201" cy="70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422927" y="231879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/>
          <p:cNvSpPr/>
          <p:nvPr/>
        </p:nvSpPr>
        <p:spPr>
          <a:xfrm>
            <a:off x="16965798" y="124276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Understanding Structured Data?</a:t>
            </a:r>
            <a:endParaRPr sz="600" dirty="0"/>
          </a:p>
        </p:txBody>
      </p:sp>
      <p:pic>
        <p:nvPicPr>
          <p:cNvPr id="46" name="Tom and Jerry - Fit to be ti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04" end="272387.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178" y="1809328"/>
            <a:ext cx="10546536" cy="7909902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89599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6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147</Words>
  <Application>Microsoft Office PowerPoint</Application>
  <PresentationFormat>Custom</PresentationFormat>
  <Paragraphs>37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Anton</vt:lpstr>
      <vt:lpstr>Calibri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User</cp:lastModifiedBy>
  <cp:revision>10</cp:revision>
  <dcterms:modified xsi:type="dcterms:W3CDTF">2025-09-17T18:29:29Z</dcterms:modified>
</cp:coreProperties>
</file>